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32" r:id="rId1"/>
  </p:sldMasterIdLst>
  <p:sldIdLst>
    <p:sldId id="256" r:id="rId2"/>
    <p:sldId id="257" r:id="rId3"/>
    <p:sldId id="264" r:id="rId4"/>
    <p:sldId id="262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670560" y="1984248"/>
            <a:ext cx="10948416" cy="2953512"/>
          </a:xfrm>
          <a:prstGeom prst="roundRect">
            <a:avLst>
              <a:gd name="adj" fmla="val 5521"/>
            </a:avLst>
          </a:prstGeom>
          <a:gradFill>
            <a:gsLst>
              <a:gs pos="0">
                <a:schemeClr val="bg1">
                  <a:alpha val="79000"/>
                </a:schemeClr>
              </a:gs>
              <a:gs pos="30000">
                <a:schemeClr val="bg2"/>
              </a:gs>
              <a:gs pos="66000">
                <a:schemeClr val="bg2"/>
              </a:gs>
              <a:gs pos="100000">
                <a:schemeClr val="bg1">
                  <a:alpha val="61000"/>
                </a:schemeClr>
              </a:gs>
            </a:gsLst>
            <a:lin ang="5400000" scaled="1"/>
          </a:gradFill>
          <a:ln w="38100">
            <a:solidFill>
              <a:schemeClr val="bg2">
                <a:lumMod val="20000"/>
                <a:lumOff val="8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50976" y="2432304"/>
            <a:ext cx="10363200" cy="1353312"/>
          </a:xfrm>
        </p:spPr>
        <p:txBody>
          <a:bodyPr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>
              <a:defRPr sz="480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804416" y="3785616"/>
            <a:ext cx="8534400" cy="758952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ounded Rectangle 9"/>
          <p:cNvSpPr/>
          <p:nvPr/>
        </p:nvSpPr>
        <p:spPr bwMode="gray">
          <a:xfrm>
            <a:off x="1146048" y="1719072"/>
            <a:ext cx="9997440" cy="429768"/>
          </a:xfrm>
          <a:prstGeom prst="roundRect">
            <a:avLst>
              <a:gd name="adj" fmla="val 23050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67000">
                <a:schemeClr val="bg2">
                  <a:lumMod val="60000"/>
                  <a:lumOff val="40000"/>
                </a:schemeClr>
              </a:gs>
              <a:gs pos="98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ounded Rectangle 10"/>
          <p:cNvSpPr/>
          <p:nvPr/>
        </p:nvSpPr>
        <p:spPr bwMode="gray">
          <a:xfrm>
            <a:off x="1146048" y="4718304"/>
            <a:ext cx="9997440" cy="429768"/>
          </a:xfrm>
          <a:prstGeom prst="roundRect">
            <a:avLst>
              <a:gd name="adj" fmla="val 25178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78000">
                <a:schemeClr val="bg2">
                  <a:lumMod val="60000"/>
                  <a:lumOff val="40000"/>
                </a:schemeClr>
              </a:gs>
              <a:gs pos="75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Rounded Rectangle 11"/>
          <p:cNvSpPr/>
          <p:nvPr/>
        </p:nvSpPr>
        <p:spPr bwMode="gray">
          <a:xfrm>
            <a:off x="7522464" y="1801368"/>
            <a:ext cx="3328416" cy="265176"/>
          </a:xfrm>
          <a:prstGeom prst="roundRect">
            <a:avLst>
              <a:gd name="adj" fmla="val 21911"/>
            </a:avLst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8" name="Group 17"/>
          <p:cNvGrpSpPr/>
          <p:nvPr/>
        </p:nvGrpSpPr>
        <p:grpSpPr bwMode="ltGray">
          <a:xfrm>
            <a:off x="7644384" y="1892808"/>
            <a:ext cx="1133856" cy="73152"/>
            <a:chOff x="5733288" y="1874520"/>
            <a:chExt cx="850392" cy="73152"/>
          </a:xfrm>
          <a:effectLst>
            <a:glow rad="63500">
              <a:schemeClr val="tx1">
                <a:alpha val="40000"/>
              </a:schemeClr>
            </a:glow>
            <a:outerShdw blurRad="50800" dist="50800" dir="5400000" algn="ctr" rotWithShape="0">
              <a:schemeClr val="accent1">
                <a:lumMod val="20000"/>
                <a:lumOff val="80000"/>
                <a:alpha val="21000"/>
              </a:schemeClr>
            </a:outerShdw>
          </a:effectLst>
        </p:grpSpPr>
        <p:sp>
          <p:nvSpPr>
            <p:cNvPr id="13" name="Oval 12"/>
            <p:cNvSpPr/>
            <p:nvPr userDrawn="1"/>
          </p:nvSpPr>
          <p:spPr bwMode="ltGray">
            <a:xfrm>
              <a:off x="573328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ltGray">
            <a:xfrm>
              <a:off x="5925312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 userDrawn="1"/>
          </p:nvSpPr>
          <p:spPr bwMode="ltGray">
            <a:xfrm>
              <a:off x="6117336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ltGray">
            <a:xfrm>
              <a:off x="6309360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ltGray">
            <a:xfrm>
              <a:off x="651052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508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584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377952" y="356616"/>
            <a:ext cx="9339072" cy="608990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8" name="Group 7"/>
          <p:cNvGrpSpPr/>
          <p:nvPr/>
        </p:nvGrpSpPr>
        <p:grpSpPr bwMode="gray">
          <a:xfrm>
            <a:off x="731520" y="219456"/>
            <a:ext cx="377952" cy="283464"/>
            <a:chOff x="548640" y="173736"/>
            <a:chExt cx="283464" cy="283464"/>
          </a:xfrm>
        </p:grpSpPr>
        <p:sp>
          <p:nvSpPr>
            <p:cNvPr id="9" name="Oval 8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Oval 9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1" name="Group 10"/>
          <p:cNvGrpSpPr/>
          <p:nvPr/>
        </p:nvGrpSpPr>
        <p:grpSpPr bwMode="gray">
          <a:xfrm>
            <a:off x="1219200" y="219456"/>
            <a:ext cx="377952" cy="283464"/>
            <a:chOff x="548640" y="173736"/>
            <a:chExt cx="283464" cy="283464"/>
          </a:xfrm>
        </p:grpSpPr>
        <p:sp>
          <p:nvSpPr>
            <p:cNvPr id="12" name="Oval 11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4" name="Group 13"/>
          <p:cNvGrpSpPr/>
          <p:nvPr/>
        </p:nvGrpSpPr>
        <p:grpSpPr bwMode="gray">
          <a:xfrm>
            <a:off x="1719072" y="219456"/>
            <a:ext cx="377952" cy="283464"/>
            <a:chOff x="548640" y="173736"/>
            <a:chExt cx="283464" cy="283464"/>
          </a:xfrm>
        </p:grpSpPr>
        <p:sp>
          <p:nvSpPr>
            <p:cNvPr id="15" name="Oval 14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814560" y="365760"/>
            <a:ext cx="1901952" cy="6062472"/>
          </a:xfrm>
        </p:spPr>
        <p:txBody>
          <a:bodyPr vert="eaVert">
            <a:scene3d>
              <a:camera prst="orthographicFront"/>
              <a:lightRig rig="flat" dir="t"/>
            </a:scene3d>
            <a:sp3d extrusionH="3175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>
              <a:defRPr>
                <a:gradFill flip="none" rotWithShape="1"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576072"/>
            <a:ext cx="8497824" cy="564184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002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70560" y="457200"/>
            <a:ext cx="10863072" cy="950976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560" y="1572768"/>
            <a:ext cx="10826496" cy="482803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 bwMode="gray">
          <a:xfrm>
            <a:off x="731520" y="164592"/>
            <a:ext cx="377952" cy="283464"/>
            <a:chOff x="548640" y="173736"/>
            <a:chExt cx="283464" cy="283464"/>
          </a:xfrm>
        </p:grpSpPr>
        <p:sp>
          <p:nvSpPr>
            <p:cNvPr id="9" name="Oval 8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8" name="Oval 7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1" name="Group 10"/>
          <p:cNvGrpSpPr/>
          <p:nvPr/>
        </p:nvGrpSpPr>
        <p:grpSpPr bwMode="gray">
          <a:xfrm>
            <a:off x="1219200" y="164592"/>
            <a:ext cx="377952" cy="283464"/>
            <a:chOff x="548640" y="173736"/>
            <a:chExt cx="283464" cy="283464"/>
          </a:xfrm>
        </p:grpSpPr>
        <p:sp>
          <p:nvSpPr>
            <p:cNvPr id="12" name="Oval 11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4" name="Group 13"/>
          <p:cNvGrpSpPr/>
          <p:nvPr/>
        </p:nvGrpSpPr>
        <p:grpSpPr bwMode="gray">
          <a:xfrm>
            <a:off x="1719072" y="164592"/>
            <a:ext cx="377952" cy="283464"/>
            <a:chOff x="548640" y="173736"/>
            <a:chExt cx="283464" cy="283464"/>
          </a:xfrm>
        </p:grpSpPr>
        <p:sp>
          <p:nvSpPr>
            <p:cNvPr id="15" name="Oval 14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899002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 bwMode="gray">
          <a:xfrm>
            <a:off x="670560" y="3712464"/>
            <a:ext cx="10863072" cy="2139696"/>
          </a:xfrm>
          <a:prstGeom prst="roundRect">
            <a:avLst>
              <a:gd name="adj" fmla="val 9795"/>
            </a:avLst>
          </a:prstGeom>
          <a:gradFill>
            <a:gsLst>
              <a:gs pos="0">
                <a:schemeClr val="bg1">
                  <a:alpha val="79000"/>
                </a:schemeClr>
              </a:gs>
              <a:gs pos="30000">
                <a:schemeClr val="bg2"/>
              </a:gs>
              <a:gs pos="66000">
                <a:schemeClr val="bg2"/>
              </a:gs>
              <a:gs pos="100000">
                <a:schemeClr val="bg1">
                  <a:alpha val="61000"/>
                </a:schemeClr>
              </a:gs>
            </a:gsLst>
            <a:lin ang="5400000" scaled="1"/>
          </a:gradFill>
          <a:ln w="38100">
            <a:solidFill>
              <a:schemeClr val="bg2">
                <a:lumMod val="20000"/>
                <a:lumOff val="8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ounded Rectangle 8"/>
          <p:cNvSpPr/>
          <p:nvPr/>
        </p:nvSpPr>
        <p:spPr bwMode="gray">
          <a:xfrm>
            <a:off x="1146048" y="5641848"/>
            <a:ext cx="9997440" cy="429768"/>
          </a:xfrm>
          <a:prstGeom prst="roundRect">
            <a:avLst>
              <a:gd name="adj" fmla="val 25178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78000">
                <a:schemeClr val="bg2">
                  <a:lumMod val="60000"/>
                  <a:lumOff val="40000"/>
                </a:schemeClr>
              </a:gs>
              <a:gs pos="75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853440" y="3931920"/>
            <a:ext cx="10387584" cy="1719072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048" y="2642616"/>
            <a:ext cx="9997440" cy="740664"/>
          </a:xfrm>
        </p:spPr>
        <p:txBody>
          <a:bodyPr anchor="b"/>
          <a:lstStyle>
            <a:lvl1pPr marL="0" indent="0">
              <a:buNone/>
              <a:defRPr sz="20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ed Rectangle 7"/>
          <p:cNvSpPr/>
          <p:nvPr/>
        </p:nvSpPr>
        <p:spPr bwMode="gray">
          <a:xfrm>
            <a:off x="1146048" y="3502152"/>
            <a:ext cx="9997440" cy="429768"/>
          </a:xfrm>
          <a:prstGeom prst="roundRect">
            <a:avLst>
              <a:gd name="adj" fmla="val 23050"/>
            </a:avLst>
          </a:prstGeom>
          <a:gradFill>
            <a:gsLst>
              <a:gs pos="0">
                <a:schemeClr val="bg2">
                  <a:lumMod val="75000"/>
                </a:schemeClr>
              </a:gs>
              <a:gs pos="67000">
                <a:schemeClr val="bg2">
                  <a:lumMod val="60000"/>
                  <a:lumOff val="40000"/>
                </a:schemeClr>
              </a:gs>
              <a:gs pos="98000">
                <a:schemeClr val="bg2">
                  <a:lumMod val="60000"/>
                  <a:lumOff val="4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1"/>
          </a:gradFill>
          <a:ln>
            <a:noFill/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ounded Rectangle 9"/>
          <p:cNvSpPr/>
          <p:nvPr/>
        </p:nvSpPr>
        <p:spPr bwMode="gray">
          <a:xfrm>
            <a:off x="7522464" y="3584448"/>
            <a:ext cx="3328416" cy="265176"/>
          </a:xfrm>
          <a:prstGeom prst="roundRect">
            <a:avLst>
              <a:gd name="adj" fmla="val 21911"/>
            </a:avLst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solidFill>
              <a:schemeClr val="bg2">
                <a:lumMod val="60000"/>
                <a:lumOff val="40000"/>
              </a:schemeClr>
            </a:solidFill>
          </a:ln>
          <a:effectLst>
            <a:outerShdw sx="1000" sy="1000" algn="ctr" rotWithShape="0">
              <a:srgbClr val="000000"/>
            </a:outerShdw>
          </a:effectLst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1" name="Group 10"/>
          <p:cNvGrpSpPr/>
          <p:nvPr/>
        </p:nvGrpSpPr>
        <p:grpSpPr bwMode="ltGray">
          <a:xfrm>
            <a:off x="7644384" y="3675888"/>
            <a:ext cx="1133856" cy="73152"/>
            <a:chOff x="5733288" y="1874520"/>
            <a:chExt cx="850392" cy="73152"/>
          </a:xfrm>
          <a:effectLst>
            <a:glow rad="63500">
              <a:schemeClr val="tx1">
                <a:alpha val="40000"/>
              </a:schemeClr>
            </a:glow>
            <a:outerShdw blurRad="50800" dist="50800" dir="5400000" algn="ctr" rotWithShape="0">
              <a:schemeClr val="accent1">
                <a:lumMod val="20000"/>
                <a:lumOff val="80000"/>
                <a:alpha val="21000"/>
              </a:schemeClr>
            </a:outerShdw>
          </a:effectLst>
        </p:grpSpPr>
        <p:sp>
          <p:nvSpPr>
            <p:cNvPr id="12" name="Oval 11"/>
            <p:cNvSpPr/>
            <p:nvPr userDrawn="1"/>
          </p:nvSpPr>
          <p:spPr bwMode="ltGray">
            <a:xfrm>
              <a:off x="573328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Oval 12"/>
            <p:cNvSpPr/>
            <p:nvPr userDrawn="1"/>
          </p:nvSpPr>
          <p:spPr bwMode="ltGray">
            <a:xfrm>
              <a:off x="5925312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ltGray">
            <a:xfrm>
              <a:off x="6117336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Oval 14"/>
            <p:cNvSpPr/>
            <p:nvPr userDrawn="1"/>
          </p:nvSpPr>
          <p:spPr bwMode="ltGray">
            <a:xfrm>
              <a:off x="6309360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6" name="Oval 15"/>
            <p:cNvSpPr/>
            <p:nvPr userDrawn="1"/>
          </p:nvSpPr>
          <p:spPr bwMode="ltGray">
            <a:xfrm>
              <a:off x="6510528" y="1874520"/>
              <a:ext cx="73152" cy="7315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573463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1216152"/>
            <a:ext cx="11436096" cy="5294376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9" name="Group 8"/>
          <p:cNvGrpSpPr/>
          <p:nvPr/>
        </p:nvGrpSpPr>
        <p:grpSpPr bwMode="gray">
          <a:xfrm>
            <a:off x="926592" y="1078992"/>
            <a:ext cx="377952" cy="283464"/>
            <a:chOff x="548640" y="173736"/>
            <a:chExt cx="283464" cy="283464"/>
          </a:xfrm>
        </p:grpSpPr>
        <p:sp>
          <p:nvSpPr>
            <p:cNvPr id="10" name="Oval 9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Oval 10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2" name="Group 11"/>
          <p:cNvGrpSpPr/>
          <p:nvPr/>
        </p:nvGrpSpPr>
        <p:grpSpPr bwMode="gray">
          <a:xfrm>
            <a:off x="1402080" y="1078992"/>
            <a:ext cx="377952" cy="283464"/>
            <a:chOff x="548640" y="173736"/>
            <a:chExt cx="283464" cy="283464"/>
          </a:xfrm>
        </p:grpSpPr>
        <p:sp>
          <p:nvSpPr>
            <p:cNvPr id="13" name="Oval 12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5" name="Group 14"/>
          <p:cNvGrpSpPr/>
          <p:nvPr/>
        </p:nvGrpSpPr>
        <p:grpSpPr bwMode="gray">
          <a:xfrm>
            <a:off x="1901952" y="1078992"/>
            <a:ext cx="377952" cy="283464"/>
            <a:chOff x="548640" y="173736"/>
            <a:chExt cx="283464" cy="283464"/>
          </a:xfrm>
        </p:grpSpPr>
        <p:sp>
          <p:nvSpPr>
            <p:cNvPr id="16" name="Oval 15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09600" y="146304"/>
            <a:ext cx="10972800" cy="1069848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0560" y="1554480"/>
            <a:ext cx="5291328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56960" y="1554480"/>
            <a:ext cx="5291328" cy="46725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002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 bwMode="gray">
          <a:xfrm>
            <a:off x="6193536" y="1371600"/>
            <a:ext cx="5620512" cy="5148072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ounded Rectangle 9"/>
          <p:cNvSpPr/>
          <p:nvPr/>
        </p:nvSpPr>
        <p:spPr bwMode="gray">
          <a:xfrm>
            <a:off x="377952" y="1371600"/>
            <a:ext cx="5620512" cy="5148072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09600" y="146304"/>
            <a:ext cx="10972800" cy="1143000"/>
          </a:xfrm>
        </p:spPr>
        <p:txBody>
          <a:bodyPr vert="horz" lIns="91440" tIns="45720" rIns="91440" bIns="45720" rtlCol="0" anchor="ctr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25400" contourW="8890">
              <a:bevelT w="38100" h="31750"/>
              <a:contourClr>
                <a:schemeClr val="tx2">
                  <a:lumMod val="90000"/>
                </a:schemeClr>
              </a:contourClr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3600" b="1" kern="1200" smtClean="0">
                <a:gradFill>
                  <a:gsLst>
                    <a:gs pos="0">
                      <a:schemeClr val="tx2"/>
                    </a:gs>
                    <a:gs pos="75000">
                      <a:schemeClr val="tx2">
                        <a:lumMod val="75000"/>
                      </a:schemeClr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5400000" scaled="0"/>
                </a:gradFill>
                <a:effectLst>
                  <a:outerShdw blurRad="50800" dist="39370" dir="5460000" algn="ctr" rotWithShape="0">
                    <a:srgbClr val="000000">
                      <a:alpha val="3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573024" y="1527048"/>
            <a:ext cx="5242560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3024" y="2322576"/>
            <a:ext cx="5242560" cy="40050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white">
          <a:xfrm>
            <a:off x="6376416" y="1527048"/>
            <a:ext cx="5242560" cy="63976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accent3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6416" y="2322576"/>
            <a:ext cx="5242560" cy="40050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105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98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594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475488" y="429768"/>
            <a:ext cx="4157472" cy="10058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072" y="429768"/>
            <a:ext cx="6912864" cy="586130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5488" y="1435608"/>
            <a:ext cx="4157472" cy="48554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103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/>
          <p:cNvSpPr/>
          <p:nvPr/>
        </p:nvSpPr>
        <p:spPr bwMode="gray">
          <a:xfrm>
            <a:off x="377952" y="292608"/>
            <a:ext cx="11436096" cy="6227064"/>
          </a:xfrm>
          <a:prstGeom prst="roundRect">
            <a:avLst>
              <a:gd name="adj" fmla="val 3186"/>
            </a:avLst>
          </a:prstGeom>
          <a:gradFill flip="none" rotWithShape="1">
            <a:gsLst>
              <a:gs pos="45000">
                <a:schemeClr val="bg2">
                  <a:alpha val="60000"/>
                </a:schemeClr>
              </a:gs>
              <a:gs pos="100000">
                <a:schemeClr val="bg1">
                  <a:lumMod val="95000"/>
                  <a:lumOff val="5000"/>
                  <a:alpha val="8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2">
                <a:lumMod val="20000"/>
                <a:lumOff val="80000"/>
              </a:schemeClr>
            </a:solidFill>
          </a:ln>
          <a:scene3d>
            <a:camera prst="orthographicFront"/>
            <a:lightRig rig="threePt" dir="t"/>
          </a:scene3d>
          <a:sp3d extrusionH="76200" prstMaterial="matte">
            <a:bevelT w="50800" h="50800" prst="softRound"/>
            <a:bevelB w="50800" h="50800" prst="softRound"/>
            <a:extrusionClr>
              <a:schemeClr val="bg2">
                <a:lumMod val="50000"/>
              </a:schemeClr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9" name="Group 8"/>
          <p:cNvGrpSpPr/>
          <p:nvPr/>
        </p:nvGrpSpPr>
        <p:grpSpPr bwMode="gray">
          <a:xfrm>
            <a:off x="731520" y="164592"/>
            <a:ext cx="377952" cy="283464"/>
            <a:chOff x="548640" y="173736"/>
            <a:chExt cx="283464" cy="283464"/>
          </a:xfrm>
        </p:grpSpPr>
        <p:sp>
          <p:nvSpPr>
            <p:cNvPr id="10" name="Oval 9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Oval 10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2" name="Group 11"/>
          <p:cNvGrpSpPr/>
          <p:nvPr/>
        </p:nvGrpSpPr>
        <p:grpSpPr bwMode="gray">
          <a:xfrm>
            <a:off x="1219200" y="164592"/>
            <a:ext cx="377952" cy="283464"/>
            <a:chOff x="548640" y="173736"/>
            <a:chExt cx="283464" cy="283464"/>
          </a:xfrm>
        </p:grpSpPr>
        <p:sp>
          <p:nvSpPr>
            <p:cNvPr id="13" name="Oval 12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Oval 13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grpSp>
        <p:nvGrpSpPr>
          <p:cNvPr id="15" name="Group 14"/>
          <p:cNvGrpSpPr/>
          <p:nvPr/>
        </p:nvGrpSpPr>
        <p:grpSpPr bwMode="gray">
          <a:xfrm>
            <a:off x="1719072" y="164592"/>
            <a:ext cx="377952" cy="283464"/>
            <a:chOff x="548640" y="173736"/>
            <a:chExt cx="283464" cy="283464"/>
          </a:xfrm>
        </p:grpSpPr>
        <p:sp>
          <p:nvSpPr>
            <p:cNvPr id="16" name="Oval 15"/>
            <p:cNvSpPr/>
            <p:nvPr userDrawn="1"/>
          </p:nvSpPr>
          <p:spPr bwMode="gray">
            <a:xfrm>
              <a:off x="548640" y="173736"/>
              <a:ext cx="283464" cy="283464"/>
            </a:xfrm>
            <a:prstGeom prst="ellipse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scene3d>
              <a:camera prst="orthographicFront"/>
              <a:lightRig rig="chilly" dir="t"/>
            </a:scene3d>
            <a:sp3d>
              <a:bevelT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7" name="Oval 16"/>
            <p:cNvSpPr/>
            <p:nvPr userDrawn="1"/>
          </p:nvSpPr>
          <p:spPr bwMode="gray">
            <a:xfrm>
              <a:off x="621792" y="246888"/>
              <a:ext cx="146304" cy="1463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orthographicFront"/>
              <a:lightRig rig="balanced" dir="t"/>
            </a:scene3d>
            <a:sp3d contourW="12700" prstMaterial="matte">
              <a:bevelT/>
              <a:contourClr>
                <a:schemeClr val="accent4"/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707136" y="3273552"/>
            <a:ext cx="3523488" cy="13716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gray">
          <a:xfrm>
            <a:off x="4267200" y="612775"/>
            <a:ext cx="7205472" cy="4114800"/>
          </a:xfrm>
          <a:prstGeom prst="roundRect">
            <a:avLst>
              <a:gd name="adj" fmla="val 5778"/>
            </a:avLst>
          </a:prstGeom>
          <a:ln w="38100">
            <a:solidFill>
              <a:srgbClr val="FFFFFF">
                <a:alpha val="80000"/>
              </a:srgbClr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4464" y="4800600"/>
            <a:ext cx="6803136" cy="13716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10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3">
              <a:alphaModFix amt="27000"/>
            </a:blip>
            <a:srcRect/>
            <a:tile tx="0" ty="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609600" y="6556248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7754112" y="6556248"/>
            <a:ext cx="3860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4669536" y="6556248"/>
            <a:ext cx="284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475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3" r:id="rId1"/>
    <p:sldLayoutId id="2147483934" r:id="rId2"/>
    <p:sldLayoutId id="2147483935" r:id="rId3"/>
    <p:sldLayoutId id="2147483936" r:id="rId4"/>
    <p:sldLayoutId id="2147483937" r:id="rId5"/>
    <p:sldLayoutId id="2147483938" r:id="rId6"/>
    <p:sldLayoutId id="2147483939" r:id="rId7"/>
    <p:sldLayoutId id="2147483940" r:id="rId8"/>
    <p:sldLayoutId id="2147483941" r:id="rId9"/>
    <p:sldLayoutId id="2147483942" r:id="rId10"/>
    <p:sldLayoutId id="214748394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sz="3600" dirty="0" smtClean="0"/>
              <a:t>2D </a:t>
            </a:r>
            <a:r>
              <a:rPr lang="ko-KR" altLang="en-US" sz="3600" dirty="0" smtClean="0"/>
              <a:t>프로그래밍 </a:t>
            </a:r>
            <a:r>
              <a:rPr lang="en-US" altLang="ko-KR" sz="3600" dirty="0" smtClean="0"/>
              <a:t>1</a:t>
            </a:r>
            <a:r>
              <a:rPr lang="ko-KR" altLang="en-US" sz="3600" dirty="0" smtClean="0"/>
              <a:t>차 프로젝트</a:t>
            </a:r>
            <a:endParaRPr lang="ko-KR" altLang="en-US" sz="36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ko-KR" sz="3200" dirty="0" smtClean="0"/>
              <a:t>2015180005 </a:t>
            </a:r>
            <a:r>
              <a:rPr lang="ko-KR" altLang="en-US" sz="3200" dirty="0" smtClean="0"/>
              <a:t>김영완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1656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/>
              <a:t>Game Concept</a:t>
            </a:r>
            <a:endParaRPr lang="ko-KR" altLang="en-US" sz="44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ko-KR" altLang="en-US" sz="2400" dirty="0" smtClean="0"/>
              <a:t>제목</a:t>
            </a:r>
            <a:r>
              <a:rPr lang="en-US" altLang="ko-KR" sz="2400" dirty="0" smtClean="0"/>
              <a:t>: </a:t>
            </a:r>
            <a:r>
              <a:rPr lang="en-US" altLang="ko-KR" sz="2400" dirty="0" err="1" smtClean="0"/>
              <a:t>Poketmon</a:t>
            </a:r>
            <a:r>
              <a:rPr lang="en-US" altLang="ko-KR" sz="2400" dirty="0" smtClean="0"/>
              <a:t> dodge</a:t>
            </a:r>
          </a:p>
          <a:p>
            <a:endParaRPr lang="en-US" altLang="ko-KR" sz="2400" dirty="0" smtClean="0"/>
          </a:p>
          <a:p>
            <a:r>
              <a:rPr lang="ko-KR" altLang="en-US" sz="2400" dirty="0" smtClean="0"/>
              <a:t>장르</a:t>
            </a:r>
            <a:r>
              <a:rPr lang="en-US" altLang="ko-KR" sz="2400" dirty="0" smtClean="0"/>
              <a:t>: ‘</a:t>
            </a:r>
            <a:r>
              <a:rPr lang="ko-KR" altLang="en-US" sz="2400" dirty="0" smtClean="0"/>
              <a:t>극악</a:t>
            </a:r>
            <a:r>
              <a:rPr lang="en-US" altLang="ko-KR" sz="2400" dirty="0" smtClean="0"/>
              <a:t>’</a:t>
            </a:r>
            <a:r>
              <a:rPr lang="ko-KR" altLang="en-US" sz="2400" dirty="0" smtClean="0"/>
              <a:t>탄막 슈팅 게임</a:t>
            </a:r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1800" dirty="0" smtClean="0"/>
          </a:p>
          <a:p>
            <a:endParaRPr lang="en-US" altLang="ko-KR" sz="1800" dirty="0" smtClean="0"/>
          </a:p>
          <a:p>
            <a:r>
              <a:rPr lang="ko-KR" altLang="en-US" sz="1800" dirty="0" smtClean="0"/>
              <a:t>간단한 조작으로 캐릭터를 이동시켜</a:t>
            </a:r>
            <a:endParaRPr lang="en-US" altLang="ko-KR" sz="1800" dirty="0" smtClean="0"/>
          </a:p>
          <a:p>
            <a:r>
              <a:rPr lang="ko-KR" altLang="en-US" sz="2000" dirty="0" smtClean="0"/>
              <a:t>적들의 몬스터 볼을 피하면서 적들을 공격하여 점수를 획득하는 슈팅게임</a:t>
            </a:r>
            <a:endParaRPr lang="en-US" altLang="ko-KR" sz="2000" dirty="0"/>
          </a:p>
          <a:p>
            <a:endParaRPr lang="en-US" altLang="ko-KR" sz="2400" dirty="0" smtClean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ko-KR" altLang="en-US" sz="2400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64088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범위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5493717"/>
              </p:ext>
            </p:extLst>
          </p:nvPr>
        </p:nvGraphicFramePr>
        <p:xfrm>
          <a:off x="670559" y="1573214"/>
          <a:ext cx="10826116" cy="4104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13058">
                  <a:extLst>
                    <a:ext uri="{9D8B030D-6E8A-4147-A177-3AD203B41FA5}">
                      <a16:colId xmlns:a16="http://schemas.microsoft.com/office/drawing/2014/main" val="80968017"/>
                    </a:ext>
                  </a:extLst>
                </a:gridCol>
                <a:gridCol w="5413058">
                  <a:extLst>
                    <a:ext uri="{9D8B030D-6E8A-4147-A177-3AD203B41FA5}">
                      <a16:colId xmlns:a16="http://schemas.microsoft.com/office/drawing/2014/main" val="4190101655"/>
                    </a:ext>
                  </a:extLst>
                </a:gridCol>
              </a:tblGrid>
              <a:tr h="656373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내용</a:t>
                      </a:r>
                      <a:endParaRPr lang="ko-KR" altLang="en-US" sz="2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023632"/>
                  </a:ext>
                </a:extLst>
              </a:tr>
              <a:tr h="656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컨트롤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키보드를 이용하여 이동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124722"/>
                  </a:ext>
                </a:extLst>
              </a:tr>
              <a:tr h="65637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/>
                        <a:t>(</a:t>
                      </a:r>
                      <a:r>
                        <a:rPr lang="ko-KR" altLang="en-US" sz="2400" dirty="0" smtClean="0"/>
                        <a:t>핵심</a:t>
                      </a:r>
                      <a:r>
                        <a:rPr lang="en-US" altLang="ko-KR" sz="2400" dirty="0" smtClean="0"/>
                        <a:t>)</a:t>
                      </a:r>
                      <a:r>
                        <a:rPr lang="ko-KR" altLang="en-US" sz="2400" dirty="0" smtClean="0"/>
                        <a:t>적 공격 패턴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최소 </a:t>
                      </a:r>
                      <a:r>
                        <a:rPr lang="en-US" altLang="ko-KR" sz="2400" dirty="0" smtClean="0"/>
                        <a:t>7</a:t>
                      </a:r>
                      <a:r>
                        <a:rPr lang="ko-KR" altLang="en-US" sz="2400" dirty="0" smtClean="0"/>
                        <a:t>가지 이상의 다양한  패턴들로 구현</a:t>
                      </a:r>
                      <a:endParaRPr lang="en-US" altLang="ko-KR" sz="2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5898680"/>
                  </a:ext>
                </a:extLst>
              </a:tr>
              <a:tr h="656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난이도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시간이 지날수록 패턴</a:t>
                      </a:r>
                      <a:r>
                        <a:rPr lang="en-US" altLang="ko-KR" sz="2400" dirty="0" smtClean="0"/>
                        <a:t>,</a:t>
                      </a:r>
                      <a:r>
                        <a:rPr lang="ko-KR" altLang="en-US" sz="2400" dirty="0" smtClean="0"/>
                        <a:t>적 추가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154409"/>
                  </a:ext>
                </a:extLst>
              </a:tr>
              <a:tr h="656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사운드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피격 시</a:t>
                      </a:r>
                      <a:r>
                        <a:rPr lang="en-US" altLang="ko-KR" sz="2400" dirty="0" smtClean="0"/>
                        <a:t>, </a:t>
                      </a:r>
                      <a:r>
                        <a:rPr lang="ko-KR" altLang="en-US" sz="2400" dirty="0" smtClean="0"/>
                        <a:t>배경 사운드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599086"/>
                  </a:ext>
                </a:extLst>
              </a:tr>
              <a:tr h="6563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캐릭터 스킬</a:t>
                      </a:r>
                      <a:endParaRPr lang="ko-KR" alt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/>
                        <a:t>캐릭터 별로 고유의 스킬을 구현</a:t>
                      </a:r>
                      <a:endParaRPr lang="ko-KR" alt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2104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3926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진행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147" y="2609246"/>
            <a:ext cx="1486973" cy="20795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608" y="2762346"/>
            <a:ext cx="1810011" cy="181001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8120" y="2656396"/>
            <a:ext cx="2021910" cy="2021910"/>
          </a:xfrm>
          <a:prstGeom prst="rect">
            <a:avLst/>
          </a:prstGeom>
        </p:spPr>
      </p:pic>
      <p:pic>
        <p:nvPicPr>
          <p:cNvPr id="9" name="내용 개체 틀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white">
          <a:xfrm>
            <a:off x="6798459" y="1592383"/>
            <a:ext cx="4299601" cy="4983423"/>
          </a:xfrm>
          <a:prstGeom prst="rect">
            <a:avLst/>
          </a:prstGeom>
        </p:spPr>
      </p:pic>
      <p:sp>
        <p:nvSpPr>
          <p:cNvPr id="10" name="하트 9"/>
          <p:cNvSpPr/>
          <p:nvPr/>
        </p:nvSpPr>
        <p:spPr>
          <a:xfrm>
            <a:off x="7032960" y="6069240"/>
            <a:ext cx="212942" cy="200417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하트 10"/>
          <p:cNvSpPr/>
          <p:nvPr/>
        </p:nvSpPr>
        <p:spPr>
          <a:xfrm>
            <a:off x="7300717" y="6069240"/>
            <a:ext cx="237994" cy="200417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하트 11"/>
          <p:cNvSpPr/>
          <p:nvPr/>
        </p:nvSpPr>
        <p:spPr>
          <a:xfrm>
            <a:off x="7583293" y="6069239"/>
            <a:ext cx="237994" cy="200417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969" y="5703789"/>
            <a:ext cx="275568" cy="27556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384" y="3243099"/>
            <a:ext cx="476250" cy="47625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464" y="2387992"/>
            <a:ext cx="476250" cy="47625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158" y="1592383"/>
            <a:ext cx="476250" cy="47625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961" y="1592383"/>
            <a:ext cx="476250" cy="47625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796" y="3051187"/>
            <a:ext cx="308046" cy="308046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237" y="3565326"/>
            <a:ext cx="308046" cy="308046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730" y="2842210"/>
            <a:ext cx="308046" cy="308046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796" y="3315168"/>
            <a:ext cx="308046" cy="308046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5880" y="2323720"/>
            <a:ext cx="308046" cy="308046"/>
          </a:xfrm>
          <a:prstGeom prst="rect">
            <a:avLst/>
          </a:prstGeom>
        </p:spPr>
      </p:pic>
      <p:pic>
        <p:nvPicPr>
          <p:cNvPr id="23" name="그림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211" y="2159671"/>
            <a:ext cx="308046" cy="308046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267" y="2424614"/>
            <a:ext cx="308046" cy="308046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034" y="2335108"/>
            <a:ext cx="308046" cy="308046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221" y="2188049"/>
            <a:ext cx="308046" cy="308046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2542" y="1923130"/>
            <a:ext cx="308046" cy="308046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6792" y="1997234"/>
            <a:ext cx="308046" cy="308046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671" y="1810289"/>
            <a:ext cx="308046" cy="308046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1879" y="1572768"/>
            <a:ext cx="308046" cy="30505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3069" y="1769107"/>
            <a:ext cx="308046" cy="308046"/>
          </a:xfrm>
          <a:prstGeom prst="rect">
            <a:avLst/>
          </a:prstGeom>
        </p:spPr>
      </p:pic>
      <p:pic>
        <p:nvPicPr>
          <p:cNvPr id="32" name="그림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519" y="1630654"/>
            <a:ext cx="308046" cy="308046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1669" y="2094209"/>
            <a:ext cx="308046" cy="308046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940" y="2322214"/>
            <a:ext cx="308046" cy="308046"/>
          </a:xfrm>
          <a:prstGeom prst="rect">
            <a:avLst/>
          </a:prstGeom>
        </p:spPr>
      </p:pic>
      <p:pic>
        <p:nvPicPr>
          <p:cNvPr id="35" name="그림 3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327" y="2659039"/>
            <a:ext cx="308046" cy="308046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6054" y="2650027"/>
            <a:ext cx="308046" cy="308046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0223" y="2751182"/>
            <a:ext cx="308046" cy="308046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954" y="2454524"/>
            <a:ext cx="308046" cy="308046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459" y="2292547"/>
            <a:ext cx="308046" cy="308046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5907" y="4090278"/>
            <a:ext cx="308046" cy="308046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116" y="4006176"/>
            <a:ext cx="308046" cy="308046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088" y="3782232"/>
            <a:ext cx="308046" cy="308046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7393" y="4006176"/>
            <a:ext cx="308046" cy="30804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8152" y="3698130"/>
            <a:ext cx="308046" cy="308046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007" y="2068633"/>
            <a:ext cx="308046" cy="308046"/>
          </a:xfrm>
          <a:prstGeom prst="rect">
            <a:avLst/>
          </a:prstGeom>
        </p:spPr>
      </p:pic>
      <p:pic>
        <p:nvPicPr>
          <p:cNvPr id="46" name="그림 4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1841" y="4414360"/>
            <a:ext cx="308046" cy="308046"/>
          </a:xfrm>
          <a:prstGeom prst="rect">
            <a:avLst/>
          </a:prstGeom>
        </p:spPr>
      </p:pic>
      <p:pic>
        <p:nvPicPr>
          <p:cNvPr id="47" name="그림 4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700" y="4333837"/>
            <a:ext cx="308046" cy="308046"/>
          </a:xfrm>
          <a:prstGeom prst="rect">
            <a:avLst/>
          </a:prstGeom>
        </p:spPr>
      </p:pic>
      <p:pic>
        <p:nvPicPr>
          <p:cNvPr id="48" name="그림 4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7315" y="4251118"/>
            <a:ext cx="308046" cy="308046"/>
          </a:xfrm>
          <a:prstGeom prst="rect">
            <a:avLst/>
          </a:prstGeom>
        </p:spPr>
      </p:pic>
      <p:pic>
        <p:nvPicPr>
          <p:cNvPr id="49" name="그림 4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6817" y="2085293"/>
            <a:ext cx="308046" cy="308046"/>
          </a:xfrm>
          <a:prstGeom prst="rect">
            <a:avLst/>
          </a:prstGeom>
        </p:spPr>
      </p:pic>
      <p:pic>
        <p:nvPicPr>
          <p:cNvPr id="50" name="그림 4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118" y="2133412"/>
            <a:ext cx="308046" cy="308046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0262" y="2138524"/>
            <a:ext cx="308046" cy="308046"/>
          </a:xfrm>
          <a:prstGeom prst="rect">
            <a:avLst/>
          </a:prstGeom>
        </p:spPr>
      </p:pic>
      <p:pic>
        <p:nvPicPr>
          <p:cNvPr id="52" name="그림 5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2216" y="2116568"/>
            <a:ext cx="308046" cy="308046"/>
          </a:xfrm>
          <a:prstGeom prst="rect">
            <a:avLst/>
          </a:prstGeom>
        </p:spPr>
      </p:pic>
      <p:pic>
        <p:nvPicPr>
          <p:cNvPr id="53" name="그림 5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5118" y="2608707"/>
            <a:ext cx="308046" cy="308046"/>
          </a:xfrm>
          <a:prstGeom prst="rect">
            <a:avLst/>
          </a:prstGeom>
        </p:spPr>
      </p:pic>
      <p:pic>
        <p:nvPicPr>
          <p:cNvPr id="54" name="그림 5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281" y="2613231"/>
            <a:ext cx="308046" cy="308046"/>
          </a:xfrm>
          <a:prstGeom prst="rect">
            <a:avLst/>
          </a:prstGeom>
        </p:spPr>
      </p:pic>
      <p:pic>
        <p:nvPicPr>
          <p:cNvPr id="55" name="그림 5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7384" y="2578637"/>
            <a:ext cx="308046" cy="308046"/>
          </a:xfrm>
          <a:prstGeom prst="rect">
            <a:avLst/>
          </a:prstGeom>
        </p:spPr>
      </p:pic>
      <p:pic>
        <p:nvPicPr>
          <p:cNvPr id="56" name="그림 5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1970" y="2489131"/>
            <a:ext cx="308046" cy="308046"/>
          </a:xfrm>
          <a:prstGeom prst="rect">
            <a:avLst/>
          </a:prstGeom>
        </p:spPr>
      </p:pic>
      <p:pic>
        <p:nvPicPr>
          <p:cNvPr id="57" name="그림 5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603" y="2647220"/>
            <a:ext cx="308046" cy="308046"/>
          </a:xfrm>
          <a:prstGeom prst="rect">
            <a:avLst/>
          </a:prstGeom>
        </p:spPr>
      </p:pic>
      <p:pic>
        <p:nvPicPr>
          <p:cNvPr id="58" name="그림 5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588" y="5763088"/>
            <a:ext cx="1219077" cy="812718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0933" y="5750666"/>
            <a:ext cx="1219077" cy="812718"/>
          </a:xfrm>
          <a:prstGeom prst="rect">
            <a:avLst/>
          </a:prstGeom>
        </p:spPr>
      </p:pic>
      <p:pic>
        <p:nvPicPr>
          <p:cNvPr id="60" name="그림 5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916" y="2904081"/>
            <a:ext cx="2646572" cy="352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15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일정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4093127"/>
              </p:ext>
            </p:extLst>
          </p:nvPr>
        </p:nvGraphicFramePr>
        <p:xfrm>
          <a:off x="669925" y="1573209"/>
          <a:ext cx="10826750" cy="4878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2675">
                  <a:extLst>
                    <a:ext uri="{9D8B030D-6E8A-4147-A177-3AD203B41FA5}">
                      <a16:colId xmlns:a16="http://schemas.microsoft.com/office/drawing/2014/main" val="787316834"/>
                    </a:ext>
                  </a:extLst>
                </a:gridCol>
                <a:gridCol w="2165350">
                  <a:extLst>
                    <a:ext uri="{9D8B030D-6E8A-4147-A177-3AD203B41FA5}">
                      <a16:colId xmlns:a16="http://schemas.microsoft.com/office/drawing/2014/main" val="924402109"/>
                    </a:ext>
                  </a:extLst>
                </a:gridCol>
                <a:gridCol w="7578725">
                  <a:extLst>
                    <a:ext uri="{9D8B030D-6E8A-4147-A177-3AD203B41FA5}">
                      <a16:colId xmlns:a16="http://schemas.microsoft.com/office/drawing/2014/main" val="419580469"/>
                    </a:ext>
                  </a:extLst>
                </a:gridCol>
              </a:tblGrid>
              <a:tr h="44349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 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수행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340069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자료 수집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리소스 수</a:t>
                      </a:r>
                      <a:r>
                        <a:rPr lang="ko-KR" altLang="en-US" dirty="0"/>
                        <a:t>집</a:t>
                      </a:r>
                      <a:endParaRPr lang="en-US" altLang="ko-K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453562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게임 화면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추가 리소스 수집 및 게임 화면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194940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게임</a:t>
                      </a:r>
                      <a:r>
                        <a:rPr lang="ko-KR" altLang="en-US" baseline="0" dirty="0" smtClean="0"/>
                        <a:t> 내 상호작용</a:t>
                      </a:r>
                      <a:r>
                        <a:rPr lang="ko-KR" altLang="en-US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시작 버튼 클릭 및 캐릭터 이동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스킬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881966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탄막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종류별 탄막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146117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탄막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종류별 탄막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837783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충돌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캐릭터와 </a:t>
                      </a:r>
                      <a:r>
                        <a:rPr lang="ko-KR" altLang="en-US" dirty="0" err="1" smtClean="0"/>
                        <a:t>탄막간의</a:t>
                      </a:r>
                      <a:r>
                        <a:rPr lang="ko-KR" altLang="en-US" dirty="0" smtClean="0"/>
                        <a:t> 충돌 체크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811241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중간 점검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버그 유무 확인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0307943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사운드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게임 내에서 사용할 사운드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875570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밸런스 조절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게임 테스트 후 탄막의 난이도</a:t>
                      </a:r>
                      <a:r>
                        <a:rPr lang="ko-KR" altLang="en-US" baseline="0" dirty="0" smtClean="0"/>
                        <a:t> 조절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272852"/>
                  </a:ext>
                </a:extLst>
              </a:tr>
              <a:tr h="44349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마무리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dirty="0" smtClean="0"/>
                        <a:t>최종점검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0891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971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3D02">
  <a:themeElements>
    <a:clrScheme name="3D02">
      <a:dk1>
        <a:sysClr val="windowText" lastClr="000000"/>
      </a:dk1>
      <a:lt1>
        <a:sysClr val="window" lastClr="FFFFFF"/>
      </a:lt1>
      <a:dk2>
        <a:srgbClr val="254B75"/>
      </a:dk2>
      <a:lt2>
        <a:srgbClr val="DDE9EC"/>
      </a:lt2>
      <a:accent1>
        <a:srgbClr val="6183BB"/>
      </a:accent1>
      <a:accent2>
        <a:srgbClr val="96DB6F"/>
      </a:accent2>
      <a:accent3>
        <a:srgbClr val="42BCC2"/>
      </a:accent3>
      <a:accent4>
        <a:srgbClr val="EE8F48"/>
      </a:accent4>
      <a:accent5>
        <a:srgbClr val="44C4F2"/>
      </a:accent5>
      <a:accent6>
        <a:srgbClr val="A09158"/>
      </a:accent6>
      <a:hlink>
        <a:srgbClr val="B292CA"/>
      </a:hlink>
      <a:folHlink>
        <a:srgbClr val="6B5680"/>
      </a:folHlink>
    </a:clrScheme>
    <a:fontScheme name="3D02">
      <a:majorFont>
        <a:latin typeface="Arial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Arial"/>
        <a:ea typeface=""/>
        <a:cs typeface=""/>
        <a:font script="Grek" typeface="Calibri"/>
        <a:font script="Cyrl" typeface="Calibri"/>
        <a:font script="Jpan" typeface="HGPｺﾞｼｯｸE"/>
        <a:font script="Hang" typeface="맑은 고딕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3D0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50000"/>
              </a:schemeClr>
            </a:gs>
            <a:gs pos="35000">
              <a:schemeClr val="phClr">
                <a:tint val="40000"/>
                <a:satMod val="200000"/>
              </a:schemeClr>
            </a:gs>
            <a:gs pos="100000">
              <a:schemeClr val="phClr">
                <a:tint val="15000"/>
                <a:satMod val="200000"/>
              </a:schemeClr>
            </a:gs>
          </a:gsLst>
          <a:lin ang="16200000" scaled="1"/>
        </a:gradFill>
        <a:gradFill rotWithShape="1">
          <a:gsLst>
            <a:gs pos="10000">
              <a:schemeClr val="phClr">
                <a:shade val="40000"/>
                <a:satMod val="200000"/>
              </a:schemeClr>
            </a:gs>
            <a:gs pos="65000">
              <a:schemeClr val="phClr">
                <a:shade val="93000"/>
                <a:satMod val="130000"/>
              </a:schemeClr>
            </a:gs>
            <a:gs pos="100000">
              <a:schemeClr val="phClr">
                <a:tint val="70000"/>
                <a:shade val="100000"/>
                <a:satMod val="20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27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63500" h="57150"/>
          </a:sp3d>
        </a:effectStyle>
        <a:effectStyle>
          <a:effectLst>
            <a:outerShdw blurRad="50800" dist="38100" dir="2700000" rotWithShape="0">
              <a:srgbClr val="000000">
                <a:alpha val="37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88900" h="82550"/>
          </a:sp3d>
        </a:effectStyle>
        <a:effectStyle>
          <a:effectLst>
            <a:outerShdw blurRad="50800" dist="38100" dir="27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flat" dir="t"/>
          </a:scene3d>
          <a:sp3d prstMaterial="dkEdge">
            <a:bevelT w="114300" h="107950"/>
          </a:sp3d>
        </a:effectStyle>
      </a:effectStyleLst>
      <a:bgFillStyleLst>
        <a:solidFill>
          <a:schemeClr val="phClr"/>
        </a:solidFill>
        <a:gradFill rotWithShape="1">
          <a:gsLst>
            <a:gs pos="7000">
              <a:schemeClr val="phClr">
                <a:tint val="100000"/>
                <a:shade val="60000"/>
                <a:satMod val="180000"/>
              </a:schemeClr>
            </a:gs>
            <a:gs pos="48000">
              <a:schemeClr val="phClr">
                <a:tint val="83000"/>
                <a:shade val="100000"/>
                <a:satMod val="300000"/>
              </a:schemeClr>
            </a:gs>
            <a:gs pos="83000">
              <a:schemeClr val="phClr">
                <a:tint val="99000"/>
                <a:shade val="100000"/>
                <a:satMod val="180000"/>
              </a:schemeClr>
            </a:gs>
            <a:gs pos="100000">
              <a:schemeClr val="phClr">
                <a:shade val="60000"/>
                <a:satMod val="180000"/>
                <a:lumMod val="90000"/>
              </a:schemeClr>
            </a:gs>
          </a:gsLst>
          <a:lin ang="2700000" scaled="1"/>
        </a:gradFill>
        <a:gradFill rotWithShape="1">
          <a:gsLst>
            <a:gs pos="0">
              <a:schemeClr val="phClr">
                <a:tint val="90000"/>
                <a:satMod val="250000"/>
              </a:schemeClr>
            </a:gs>
            <a:gs pos="59000">
              <a:schemeClr val="phClr">
                <a:shade val="80000"/>
                <a:satMod val="130000"/>
              </a:schemeClr>
            </a:gs>
            <a:gs pos="100000">
              <a:schemeClr val="phClr">
                <a:shade val="50000"/>
                <a:satMod val="110000"/>
              </a:schemeClr>
            </a:gs>
          </a:gsLst>
          <a:path path="circle">
            <a:fillToRect l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349</TotalTime>
  <Words>167</Words>
  <Application>Microsoft Office PowerPoint</Application>
  <PresentationFormat>와이드스크린</PresentationFormat>
  <Paragraphs>60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New_3D02</vt:lpstr>
      <vt:lpstr>2D 프로그래밍 1차 프로젝트</vt:lpstr>
      <vt:lpstr>Game Concept</vt:lpstr>
      <vt:lpstr>개발 범위</vt:lpstr>
      <vt:lpstr>게임 진행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프로그래밍 1차 프로젝트</dc:title>
  <dc:creator>jack</dc:creator>
  <cp:lastModifiedBy>jack</cp:lastModifiedBy>
  <cp:revision>36</cp:revision>
  <dcterms:created xsi:type="dcterms:W3CDTF">2018-09-20T12:47:46Z</dcterms:created>
  <dcterms:modified xsi:type="dcterms:W3CDTF">2018-09-26T14:54:59Z</dcterms:modified>
</cp:coreProperties>
</file>

<file path=docProps/thumbnail.jpeg>
</file>